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
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0" i="0">
                <a:solidFill>
                  <a:srgbClr val="FDFDF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736608" y="2339314"/>
            <a:ext cx="12233910" cy="693420"/>
          </a:xfrm>
          <a:custGeom>
            <a:avLst/>
            <a:gdLst/>
            <a:ahLst/>
            <a:cxnLst/>
            <a:rect l="l" t="t" r="r" b="b"/>
            <a:pathLst>
              <a:path w="12233910" h="693419">
                <a:moveTo>
                  <a:pt x="8510283" y="33045"/>
                </a:moveTo>
                <a:lnTo>
                  <a:pt x="0" y="33045"/>
                </a:lnTo>
                <a:lnTo>
                  <a:pt x="0" y="692213"/>
                </a:lnTo>
                <a:lnTo>
                  <a:pt x="8510283" y="692213"/>
                </a:lnTo>
                <a:lnTo>
                  <a:pt x="8510283" y="33045"/>
                </a:lnTo>
                <a:close/>
              </a:path>
              <a:path w="12233910" h="693419">
                <a:moveTo>
                  <a:pt x="10004806" y="0"/>
                </a:moveTo>
                <a:lnTo>
                  <a:pt x="8699386" y="0"/>
                </a:lnTo>
                <a:lnTo>
                  <a:pt x="8699386" y="693229"/>
                </a:lnTo>
                <a:lnTo>
                  <a:pt x="10004806" y="693229"/>
                </a:lnTo>
                <a:lnTo>
                  <a:pt x="10004806" y="0"/>
                </a:lnTo>
                <a:close/>
              </a:path>
              <a:path w="12233910" h="693419">
                <a:moveTo>
                  <a:pt x="12233859" y="33045"/>
                </a:moveTo>
                <a:lnTo>
                  <a:pt x="10186657" y="33045"/>
                </a:lnTo>
                <a:lnTo>
                  <a:pt x="10186657" y="692213"/>
                </a:lnTo>
                <a:lnTo>
                  <a:pt x="12233859" y="692213"/>
                </a:lnTo>
                <a:lnTo>
                  <a:pt x="12233859" y="33045"/>
                </a:lnTo>
                <a:close/>
              </a:path>
            </a:pathLst>
          </a:custGeom>
          <a:solidFill>
            <a:srgbClr val="1F1A1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0" i="0">
                <a:solidFill>
                  <a:srgbClr val="FDFDF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0" i="0">
                <a:solidFill>
                  <a:srgbClr val="FDFDF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800" b="0" i="0">
                <a:solidFill>
                  <a:srgbClr val="FDFDF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23918" y="2346974"/>
            <a:ext cx="12296140" cy="6438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0" i="0">
                <a:solidFill>
                  <a:srgbClr val="FDFDF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98872" y="2958567"/>
            <a:ext cx="11896090" cy="4035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23918" y="2346974"/>
            <a:ext cx="12296140" cy="64389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8711565" algn="l"/>
                <a:tab pos="10198735" algn="l"/>
              </a:tabLst>
            </a:pPr>
            <a:r>
              <a:rPr dirty="0"/>
              <a:t>An</a:t>
            </a:r>
            <a:r>
              <a:rPr dirty="0" spc="45"/>
              <a:t> </a:t>
            </a:r>
            <a:r>
              <a:rPr dirty="0" spc="130"/>
              <a:t>online</a:t>
            </a:r>
            <a:r>
              <a:rPr dirty="0" spc="155"/>
              <a:t> </a:t>
            </a:r>
            <a:r>
              <a:rPr dirty="0" spc="130"/>
              <a:t>learning</a:t>
            </a:r>
            <a:r>
              <a:rPr dirty="0" spc="40"/>
              <a:t> </a:t>
            </a:r>
            <a:r>
              <a:rPr dirty="0" spc="240"/>
              <a:t>platform</a:t>
            </a:r>
            <a:r>
              <a:rPr dirty="0" spc="200"/>
              <a:t> </a:t>
            </a:r>
            <a:r>
              <a:rPr dirty="0" spc="105"/>
              <a:t>using</a:t>
            </a:r>
            <a:r>
              <a:rPr dirty="0" spc="-135"/>
              <a:t> </a:t>
            </a:r>
            <a:r>
              <a:rPr dirty="0" spc="75"/>
              <a:t>the</a:t>
            </a:r>
            <a:r>
              <a:rPr dirty="0"/>
              <a:t>	</a:t>
            </a:r>
            <a:r>
              <a:rPr dirty="0" sz="4050" spc="-405">
                <a:latin typeface="Times New Roman"/>
                <a:cs typeface="Times New Roman"/>
              </a:rPr>
              <a:t>MERN</a:t>
            </a:r>
            <a:r>
              <a:rPr dirty="0" sz="4050">
                <a:latin typeface="Times New Roman"/>
                <a:cs typeface="Times New Roman"/>
              </a:rPr>
              <a:t>	</a:t>
            </a:r>
            <a:r>
              <a:rPr dirty="0" spc="85"/>
              <a:t>stack</a:t>
            </a:r>
            <a:r>
              <a:rPr dirty="0" spc="110"/>
              <a:t> </a:t>
            </a:r>
            <a:r>
              <a:rPr dirty="0"/>
              <a:t>is</a:t>
            </a:r>
            <a:r>
              <a:rPr dirty="0" spc="-10"/>
              <a:t> </a:t>
            </a:r>
            <a:r>
              <a:rPr dirty="0" spc="-50"/>
              <a:t>a</a:t>
            </a:r>
            <a:endParaRPr sz="4050">
              <a:latin typeface="Times New Roman"/>
              <a:cs typeface="Times New Roman"/>
            </a:endParaRPr>
          </a:p>
        </p:txBody>
      </p:sp>
      <p:sp>
        <p:nvSpPr>
          <p:cNvPr id="3" name="object 3" descr=""/>
          <p:cNvSpPr/>
          <p:nvPr/>
        </p:nvSpPr>
        <p:spPr>
          <a:xfrm>
            <a:off x="2911563" y="3040658"/>
            <a:ext cx="11892280" cy="4001135"/>
          </a:xfrm>
          <a:custGeom>
            <a:avLst/>
            <a:gdLst/>
            <a:ahLst/>
            <a:cxnLst/>
            <a:rect l="l" t="t" r="r" b="b"/>
            <a:pathLst>
              <a:path w="11892280" h="4001134">
                <a:moveTo>
                  <a:pt x="3162465" y="668299"/>
                </a:moveTo>
                <a:lnTo>
                  <a:pt x="219189" y="668299"/>
                </a:lnTo>
                <a:lnTo>
                  <a:pt x="219189" y="1327480"/>
                </a:lnTo>
                <a:lnTo>
                  <a:pt x="3162465" y="1327480"/>
                </a:lnTo>
                <a:lnTo>
                  <a:pt x="3162465" y="668299"/>
                </a:lnTo>
                <a:close/>
              </a:path>
              <a:path w="11892280" h="4001134">
                <a:moveTo>
                  <a:pt x="6955561" y="3341522"/>
                </a:moveTo>
                <a:lnTo>
                  <a:pt x="4780889" y="3341522"/>
                </a:lnTo>
                <a:lnTo>
                  <a:pt x="4780889" y="4000690"/>
                </a:lnTo>
                <a:lnTo>
                  <a:pt x="6955561" y="4000690"/>
                </a:lnTo>
                <a:lnTo>
                  <a:pt x="6955561" y="3341522"/>
                </a:lnTo>
                <a:close/>
              </a:path>
              <a:path w="11892280" h="4001134">
                <a:moveTo>
                  <a:pt x="11212449" y="2673210"/>
                </a:moveTo>
                <a:lnTo>
                  <a:pt x="635215" y="2673210"/>
                </a:lnTo>
                <a:lnTo>
                  <a:pt x="635215" y="3332378"/>
                </a:lnTo>
                <a:lnTo>
                  <a:pt x="11212449" y="3332378"/>
                </a:lnTo>
                <a:lnTo>
                  <a:pt x="11212449" y="2673210"/>
                </a:lnTo>
                <a:close/>
              </a:path>
              <a:path w="11892280" h="4001134">
                <a:moveTo>
                  <a:pt x="11623256" y="1336611"/>
                </a:moveTo>
                <a:lnTo>
                  <a:pt x="251599" y="1336611"/>
                </a:lnTo>
                <a:lnTo>
                  <a:pt x="251599" y="1995779"/>
                </a:lnTo>
                <a:lnTo>
                  <a:pt x="11623256" y="1995779"/>
                </a:lnTo>
                <a:lnTo>
                  <a:pt x="11623256" y="1336611"/>
                </a:lnTo>
                <a:close/>
              </a:path>
              <a:path w="11892280" h="4001134">
                <a:moveTo>
                  <a:pt x="11669382" y="668299"/>
                </a:moveTo>
                <a:lnTo>
                  <a:pt x="3314966" y="668299"/>
                </a:lnTo>
                <a:lnTo>
                  <a:pt x="3314966" y="1327480"/>
                </a:lnTo>
                <a:lnTo>
                  <a:pt x="11669382" y="1327480"/>
                </a:lnTo>
                <a:lnTo>
                  <a:pt x="11669382" y="668299"/>
                </a:lnTo>
                <a:close/>
              </a:path>
              <a:path w="11892280" h="4001134">
                <a:moveTo>
                  <a:pt x="11672316" y="2004910"/>
                </a:moveTo>
                <a:lnTo>
                  <a:pt x="158445" y="2004910"/>
                </a:lnTo>
                <a:lnTo>
                  <a:pt x="158445" y="2664079"/>
                </a:lnTo>
                <a:lnTo>
                  <a:pt x="11672316" y="2664079"/>
                </a:lnTo>
                <a:lnTo>
                  <a:pt x="11672316" y="2004910"/>
                </a:lnTo>
                <a:close/>
              </a:path>
              <a:path w="11892280" h="4001134">
                <a:moveTo>
                  <a:pt x="11892115" y="0"/>
                </a:moveTo>
                <a:lnTo>
                  <a:pt x="0" y="0"/>
                </a:lnTo>
                <a:lnTo>
                  <a:pt x="0" y="659168"/>
                </a:lnTo>
                <a:lnTo>
                  <a:pt x="11892115" y="659168"/>
                </a:lnTo>
                <a:lnTo>
                  <a:pt x="11892115" y="0"/>
                </a:lnTo>
                <a:close/>
              </a:path>
            </a:pathLst>
          </a:custGeom>
          <a:solidFill>
            <a:srgbClr val="1F1A1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2898872" y="2958567"/>
            <a:ext cx="11896090" cy="40354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5399"/>
              </a:lnSpc>
              <a:spcBef>
                <a:spcPts val="100"/>
              </a:spcBef>
              <a:tabLst>
                <a:tab pos="2647950" algn="l"/>
              </a:tabLst>
            </a:pPr>
            <a:r>
              <a:rPr dirty="0" sz="3800" spc="110">
                <a:solidFill>
                  <a:srgbClr val="FDFDFD"/>
                </a:solidFill>
                <a:latin typeface="Arial"/>
                <a:cs typeface="Arial"/>
              </a:rPr>
              <a:t>web</a:t>
            </a:r>
            <a:r>
              <a:rPr dirty="0" sz="3800" spc="1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75">
                <a:solidFill>
                  <a:srgbClr val="FDFDFD"/>
                </a:solidFill>
                <a:latin typeface="Arial"/>
                <a:cs typeface="Arial"/>
              </a:rPr>
              <a:t>application</a:t>
            </a:r>
            <a:r>
              <a:rPr dirty="0" sz="3800" spc="22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265">
                <a:solidFill>
                  <a:srgbClr val="FDFDFD"/>
                </a:solidFill>
                <a:latin typeface="Arial"/>
                <a:cs typeface="Arial"/>
              </a:rPr>
              <a:t>that</a:t>
            </a:r>
            <a:r>
              <a:rPr dirty="0" sz="3800" spc="9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>
                <a:solidFill>
                  <a:srgbClr val="FDFDFD"/>
                </a:solidFill>
                <a:latin typeface="Arial"/>
                <a:cs typeface="Arial"/>
              </a:rPr>
              <a:t>uses</a:t>
            </a:r>
            <a:r>
              <a:rPr dirty="0" sz="3800" spc="13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>
                <a:solidFill>
                  <a:srgbClr val="FDFDFD"/>
                </a:solidFill>
                <a:latin typeface="Arial"/>
                <a:cs typeface="Arial"/>
              </a:rPr>
              <a:t>a</a:t>
            </a:r>
            <a:r>
              <a:rPr dirty="0" sz="3800" spc="-15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200">
                <a:solidFill>
                  <a:srgbClr val="FDFDFD"/>
                </a:solidFill>
                <a:latin typeface="Arial"/>
                <a:cs typeface="Arial"/>
              </a:rPr>
              <a:t>collection</a:t>
            </a:r>
            <a:r>
              <a:rPr dirty="0" sz="3800" spc="18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200">
                <a:solidFill>
                  <a:srgbClr val="FDFDFD"/>
                </a:solidFill>
                <a:latin typeface="Arial"/>
                <a:cs typeface="Arial"/>
              </a:rPr>
              <a:t>of</a:t>
            </a:r>
            <a:r>
              <a:rPr dirty="0" sz="3800" spc="-5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25">
                <a:solidFill>
                  <a:srgbClr val="FDFDFD"/>
                </a:solidFill>
                <a:latin typeface="Arial"/>
                <a:cs typeface="Arial"/>
              </a:rPr>
              <a:t>JavaScript </a:t>
            </a:r>
            <a:r>
              <a:rPr dirty="0" sz="3800" spc="140">
                <a:solidFill>
                  <a:srgbClr val="FDFDFD"/>
                </a:solidFill>
                <a:latin typeface="Arial"/>
                <a:cs typeface="Arial"/>
              </a:rPr>
              <a:t>technologies</a:t>
            </a:r>
            <a:r>
              <a:rPr dirty="0" sz="3800" spc="27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20">
                <a:solidFill>
                  <a:srgbClr val="FDFDFD"/>
                </a:solidFill>
                <a:latin typeface="Arial"/>
                <a:cs typeface="Arial"/>
              </a:rPr>
              <a:t>to</a:t>
            </a:r>
            <a:r>
              <a:rPr dirty="0" sz="3800" spc="39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35">
                <a:solidFill>
                  <a:srgbClr val="FDFDFD"/>
                </a:solidFill>
                <a:latin typeface="Arial"/>
                <a:cs typeface="Arial"/>
              </a:rPr>
              <a:t>create</a:t>
            </a:r>
            <a:r>
              <a:rPr dirty="0" sz="3800" spc="14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>
                <a:solidFill>
                  <a:srgbClr val="FDFDFD"/>
                </a:solidFill>
                <a:latin typeface="Arial"/>
                <a:cs typeface="Arial"/>
              </a:rPr>
              <a:t>a</a:t>
            </a:r>
            <a:r>
              <a:rPr dirty="0" sz="3800" spc="-14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30">
                <a:solidFill>
                  <a:srgbClr val="FDFDFD"/>
                </a:solidFill>
                <a:latin typeface="Arial"/>
                <a:cs typeface="Arial"/>
              </a:rPr>
              <a:t>learning</a:t>
            </a:r>
            <a:r>
              <a:rPr dirty="0" sz="3800" spc="1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85">
                <a:solidFill>
                  <a:srgbClr val="FDFDFD"/>
                </a:solidFill>
                <a:latin typeface="Arial"/>
                <a:cs typeface="Arial"/>
              </a:rPr>
              <a:t>environment</a:t>
            </a:r>
            <a:r>
              <a:rPr dirty="0" sz="3800" spc="39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20">
                <a:solidFill>
                  <a:srgbClr val="FDFDFD"/>
                </a:solidFill>
                <a:latin typeface="Arial"/>
                <a:cs typeface="Arial"/>
              </a:rPr>
              <a:t>for </a:t>
            </a:r>
            <a:r>
              <a:rPr dirty="0" sz="3800" spc="175">
                <a:solidFill>
                  <a:srgbClr val="FDFDFD"/>
                </a:solidFill>
                <a:latin typeface="Arial"/>
                <a:cs typeface="Arial"/>
              </a:rPr>
              <a:t>students</a:t>
            </a:r>
            <a:r>
              <a:rPr dirty="0" sz="3800" spc="229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20">
                <a:solidFill>
                  <a:srgbClr val="FDFDFD"/>
                </a:solidFill>
                <a:latin typeface="Arial"/>
                <a:cs typeface="Arial"/>
              </a:rPr>
              <a:t>and</a:t>
            </a:r>
            <a:r>
              <a:rPr dirty="0" sz="3800" spc="5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90">
                <a:solidFill>
                  <a:srgbClr val="FDFDFD"/>
                </a:solidFill>
                <a:latin typeface="Arial"/>
                <a:cs typeface="Arial"/>
              </a:rPr>
              <a:t>instructors.Online</a:t>
            </a:r>
            <a:r>
              <a:rPr dirty="0" sz="3800" spc="-10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30">
                <a:solidFill>
                  <a:srgbClr val="FDFDFD"/>
                </a:solidFill>
                <a:latin typeface="Arial"/>
                <a:cs typeface="Arial"/>
              </a:rPr>
              <a:t>learning</a:t>
            </a:r>
            <a:r>
              <a:rPr dirty="0" sz="3800" spc="1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75">
                <a:solidFill>
                  <a:srgbClr val="FDFDFD"/>
                </a:solidFill>
                <a:latin typeface="Arial"/>
                <a:cs typeface="Arial"/>
              </a:rPr>
              <a:t>can</a:t>
            </a:r>
            <a:r>
              <a:rPr dirty="0" sz="3800" spc="2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80">
                <a:solidFill>
                  <a:srgbClr val="FDFDFD"/>
                </a:solidFill>
                <a:latin typeface="Arial"/>
                <a:cs typeface="Arial"/>
              </a:rPr>
              <a:t>take </a:t>
            </a:r>
            <a:r>
              <a:rPr dirty="0" sz="3800" spc="105">
                <a:solidFill>
                  <a:srgbClr val="FDFDFD"/>
                </a:solidFill>
                <a:latin typeface="Arial"/>
                <a:cs typeface="Arial"/>
              </a:rPr>
              <a:t>place</a:t>
            </a:r>
            <a:r>
              <a:rPr dirty="0" sz="3800" spc="15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35">
                <a:solidFill>
                  <a:srgbClr val="FDFDFD"/>
                </a:solidFill>
                <a:latin typeface="Arial"/>
                <a:cs typeface="Arial"/>
              </a:rPr>
              <a:t>live</a:t>
            </a:r>
            <a:r>
              <a:rPr dirty="0" sz="3800" spc="-7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70">
                <a:solidFill>
                  <a:srgbClr val="FDFDFD"/>
                </a:solidFill>
                <a:latin typeface="Arial"/>
                <a:cs typeface="Arial"/>
              </a:rPr>
              <a:t>at</a:t>
            </a:r>
            <a:r>
              <a:rPr dirty="0" sz="3800" spc="1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30">
                <a:solidFill>
                  <a:srgbClr val="FDFDFD"/>
                </a:solidFill>
                <a:latin typeface="Arial"/>
                <a:cs typeface="Arial"/>
              </a:rPr>
              <a:t>set</a:t>
            </a:r>
            <a:r>
              <a:rPr dirty="0" sz="3800" spc="1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45">
                <a:solidFill>
                  <a:srgbClr val="FDFDFD"/>
                </a:solidFill>
                <a:latin typeface="Arial"/>
                <a:cs typeface="Arial"/>
              </a:rPr>
              <a:t>times,</a:t>
            </a:r>
            <a:r>
              <a:rPr dirty="0" sz="380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50">
                <a:solidFill>
                  <a:srgbClr val="FDFDFD"/>
                </a:solidFill>
                <a:latin typeface="Arial"/>
                <a:cs typeface="Arial"/>
              </a:rPr>
              <a:t>or</a:t>
            </a:r>
            <a:r>
              <a:rPr dirty="0" sz="3800" spc="4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80">
                <a:solidFill>
                  <a:srgbClr val="FDFDFD"/>
                </a:solidFill>
                <a:latin typeface="Arial"/>
                <a:cs typeface="Arial"/>
              </a:rPr>
              <a:t>it</a:t>
            </a:r>
            <a:r>
              <a:rPr dirty="0" sz="3800" spc="39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75">
                <a:solidFill>
                  <a:srgbClr val="FDFDFD"/>
                </a:solidFill>
                <a:latin typeface="Arial"/>
                <a:cs typeface="Arial"/>
              </a:rPr>
              <a:t>can</a:t>
            </a:r>
            <a:r>
              <a:rPr dirty="0" sz="3800" spc="8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204">
                <a:solidFill>
                  <a:srgbClr val="FDFDFD"/>
                </a:solidFill>
                <a:latin typeface="Arial"/>
                <a:cs typeface="Arial"/>
              </a:rPr>
              <a:t>entail</a:t>
            </a:r>
            <a:r>
              <a:rPr dirty="0" sz="3800" spc="-14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50">
                <a:solidFill>
                  <a:srgbClr val="FDFDFD"/>
                </a:solidFill>
                <a:latin typeface="Arial"/>
                <a:cs typeface="Arial"/>
              </a:rPr>
              <a:t>prerecorded </a:t>
            </a:r>
            <a:r>
              <a:rPr dirty="0" sz="3800" spc="55">
                <a:solidFill>
                  <a:srgbClr val="FDFDFD"/>
                </a:solidFill>
                <a:latin typeface="Arial"/>
                <a:cs typeface="Arial"/>
              </a:rPr>
              <a:t>lessons</a:t>
            </a:r>
            <a:r>
              <a:rPr dirty="0" sz="3800" spc="16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-25">
                <a:solidFill>
                  <a:srgbClr val="FDFDFD"/>
                </a:solidFill>
                <a:latin typeface="Arial"/>
                <a:cs typeface="Arial"/>
              </a:rPr>
              <a:t>for</a:t>
            </a:r>
            <a:r>
              <a:rPr dirty="0" sz="3800">
                <a:solidFill>
                  <a:srgbClr val="FDFDFD"/>
                </a:solidFill>
                <a:latin typeface="Arial"/>
                <a:cs typeface="Arial"/>
              </a:rPr>
              <a:t>	</a:t>
            </a:r>
            <a:r>
              <a:rPr dirty="0" sz="3800" spc="195">
                <a:solidFill>
                  <a:srgbClr val="FDFDFD"/>
                </a:solidFill>
                <a:latin typeface="Arial"/>
                <a:cs typeface="Arial"/>
              </a:rPr>
              <a:t>students</a:t>
            </a:r>
            <a:r>
              <a:rPr dirty="0" sz="3800" spc="10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70">
                <a:solidFill>
                  <a:srgbClr val="FDFDFD"/>
                </a:solidFill>
                <a:latin typeface="Arial"/>
                <a:cs typeface="Arial"/>
              </a:rPr>
              <a:t>to</a:t>
            </a:r>
            <a:r>
              <a:rPr dirty="0" sz="3800" spc="29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85">
                <a:solidFill>
                  <a:srgbClr val="FDFDFD"/>
                </a:solidFill>
                <a:latin typeface="Arial"/>
                <a:cs typeface="Arial"/>
              </a:rPr>
              <a:t>complete</a:t>
            </a:r>
            <a:r>
              <a:rPr dirty="0" sz="3800" spc="270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45">
                <a:solidFill>
                  <a:srgbClr val="FDFDFD"/>
                </a:solidFill>
                <a:latin typeface="Arial"/>
                <a:cs typeface="Arial"/>
              </a:rPr>
              <a:t>on</a:t>
            </a:r>
            <a:r>
              <a:rPr dirty="0" sz="3800" spc="15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90">
                <a:solidFill>
                  <a:srgbClr val="FDFDFD"/>
                </a:solidFill>
                <a:latin typeface="Arial"/>
                <a:cs typeface="Arial"/>
              </a:rPr>
              <a:t>their</a:t>
            </a:r>
            <a:r>
              <a:rPr dirty="0" sz="3800" spc="229">
                <a:solidFill>
                  <a:srgbClr val="FDFDFD"/>
                </a:solidFill>
                <a:latin typeface="Arial"/>
                <a:cs typeface="Arial"/>
              </a:rPr>
              <a:t> </a:t>
            </a:r>
            <a:r>
              <a:rPr dirty="0" sz="3800" spc="105">
                <a:solidFill>
                  <a:srgbClr val="FDFDFD"/>
                </a:solidFill>
                <a:latin typeface="Arial"/>
                <a:cs typeface="Arial"/>
              </a:rPr>
              <a:t>own</a:t>
            </a:r>
            <a:endParaRPr sz="3800">
              <a:latin typeface="Arial"/>
              <a:cs typeface="Arial"/>
            </a:endParaRPr>
          </a:p>
          <a:p>
            <a:pPr algn="ctr" marR="113030">
              <a:lnSpc>
                <a:spcPct val="100000"/>
              </a:lnSpc>
              <a:spcBef>
                <a:spcPts val="700"/>
              </a:spcBef>
            </a:pPr>
            <a:r>
              <a:rPr dirty="0" sz="3800" spc="90">
                <a:solidFill>
                  <a:srgbClr val="FDFDFD"/>
                </a:solidFill>
                <a:latin typeface="Arial"/>
                <a:cs typeface="Arial"/>
              </a:rPr>
              <a:t>schedule.</a:t>
            </a:r>
            <a:endParaRPr sz="3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87" cy="10259535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3743507" y="2813107"/>
            <a:ext cx="7473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1400" spc="-210">
                <a:solidFill>
                  <a:srgbClr val="C8C8CA"/>
                </a:solidFill>
                <a:latin typeface="Times New Roman"/>
                <a:cs typeface="Times New Roman"/>
              </a:rPr>
              <a:t>.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r</a:t>
            </a:r>
            <a:r>
              <a:rPr dirty="0" sz="1400" spc="-210">
                <a:solidFill>
                  <a:srgbClr val="C8C8CA"/>
                </a:solidFill>
                <a:latin typeface="Times New Roman"/>
                <a:cs typeface="Times New Roman"/>
              </a:rPr>
              <a:t>.;_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t</a:t>
            </a:r>
            <a:r>
              <a:rPr dirty="0" sz="1400" spc="-210">
                <a:solidFill>
                  <a:srgbClr val="C8C8CA"/>
                </a:solidFill>
                <a:latin typeface="Times New Roman"/>
                <a:cs typeface="Times New Roman"/>
              </a:rPr>
              <a:t>,,,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J'</a:t>
            </a:r>
            <a:r>
              <a:rPr dirty="0" sz="1400" spc="-210" i="1">
                <a:solidFill>
                  <a:srgbClr val="C8C8CA"/>
                </a:solidFill>
                <a:latin typeface="Times New Roman"/>
                <a:cs typeface="Times New Roman"/>
              </a:rPr>
              <a:t>.: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l</a:t>
            </a:r>
            <a:r>
              <a:rPr dirty="0" sz="1400" spc="-210" i="1">
                <a:solidFill>
                  <a:srgbClr val="C8C8CA"/>
                </a:solidFill>
                <a:latin typeface="Times New Roman"/>
                <a:cs typeface="Times New Roman"/>
              </a:rPr>
              <a:t>..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f</a:t>
            </a:r>
            <a:r>
              <a:rPr dirty="0" sz="1400" spc="-210" i="1">
                <a:solidFill>
                  <a:srgbClr val="C8C8CA"/>
                </a:solidFill>
                <a:latin typeface="Times New Roman"/>
                <a:cs typeface="Times New Roman"/>
              </a:rPr>
              <a:t>,,,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'</a:t>
            </a:r>
            <a:r>
              <a:rPr dirty="0" sz="1400" spc="-210" i="1">
                <a:solidFill>
                  <a:srgbClr val="C8C8CA"/>
                </a:solidFill>
                <a:latin typeface="Times New Roman"/>
                <a:cs typeface="Times New Roman"/>
              </a:rPr>
              <a:t>1</a:t>
            </a:r>
            <a:r>
              <a:rPr dirty="0" baseline="9259" sz="2700" spc="-315" i="1">
                <a:solidFill>
                  <a:srgbClr val="C8C8CA"/>
                </a:solidFill>
                <a:latin typeface="Arial"/>
                <a:cs typeface="Arial"/>
              </a:rPr>
              <a:t>'</a:t>
            </a:r>
            <a:r>
              <a:rPr dirty="0" sz="1400" spc="-210" i="1">
                <a:solidFill>
                  <a:srgbClr val="C8C8CA"/>
                </a:solidFill>
                <a:latin typeface="Times New Roman"/>
                <a:cs typeface="Times New Roman"/>
              </a:rPr>
              <a:t>/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Sachin Sagar</dc:creator>
  <cp:keywords>DAGViKDpJ6M,BAFfYegvD1Y</cp:keywords>
  <dc:title>MERN</dc:title>
  <dcterms:created xsi:type="dcterms:W3CDTF">2024-11-04T16:45:57Z</dcterms:created>
  <dcterms:modified xsi:type="dcterms:W3CDTF">2024-11-04T16:45:57Z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2024-11-04T00:00:00Z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2024-11-04T00:00:00Z</vt:filetime>
  </property>
</Properties>
</file>